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630c2e6970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630c2e6970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f0e37e424a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f0e37e424a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eee2ce8c82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eee2ce8c82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630c2e6970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630c2e6970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630c2e6970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630c2e6970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630c2e6970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630c2e6970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f0e37e424a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f0e37e424a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eee2ce8c82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eee2ce8c82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eea38abeac_1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eea38abeac_1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eee2ce8c82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eee2ce8c82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eee2ce8c82_0_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eee2ce8c82_0_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a43ba21680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a43ba21680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2a43ba21680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2a43ba21680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1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Relationship Id="rId4" Type="http://schemas.openxmlformats.org/officeDocument/2006/relationships/image" Target="../media/image1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idx="1" type="subTitle"/>
          </p:nvPr>
        </p:nvSpPr>
        <p:spPr>
          <a:xfrm>
            <a:off x="728375" y="672350"/>
            <a:ext cx="7765800" cy="3877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900">
                <a:solidFill>
                  <a:srgbClr val="FFFFFF"/>
                </a:solidFill>
                <a:latin typeface="Avenir"/>
                <a:ea typeface="Avenir"/>
                <a:cs typeface="Avenir"/>
                <a:sym typeface="Avenir"/>
              </a:rPr>
              <a:t>College Open Events</a:t>
            </a:r>
            <a:endParaRPr sz="5900">
              <a:solidFill>
                <a:srgbClr val="FFFFFF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900">
                <a:solidFill>
                  <a:srgbClr val="FFFFFF"/>
                </a:solidFill>
                <a:latin typeface="Avenir"/>
                <a:ea typeface="Avenir"/>
                <a:cs typeface="Avenir"/>
                <a:sym typeface="Avenir"/>
              </a:rPr>
              <a:t> 2024 - 2025</a:t>
            </a:r>
            <a:endParaRPr sz="5900">
              <a:solidFill>
                <a:srgbClr val="FFFFFF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FFFFFF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idx="1" type="subTitle"/>
          </p:nvPr>
        </p:nvSpPr>
        <p:spPr>
          <a:xfrm>
            <a:off x="728375" y="672350"/>
            <a:ext cx="7477200" cy="304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rgbClr val="FFFFFF"/>
                </a:solidFill>
                <a:latin typeface="Avenir"/>
                <a:ea typeface="Avenir"/>
                <a:cs typeface="Avenir"/>
                <a:sym typeface="Avenir"/>
              </a:rPr>
              <a:t>Check the college websites and register. </a:t>
            </a:r>
            <a:endParaRPr sz="4400">
              <a:solidFill>
                <a:srgbClr val="FFFFFF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rgbClr val="FFFFFF"/>
                </a:solidFill>
                <a:latin typeface="Avenir"/>
                <a:ea typeface="Avenir"/>
                <a:cs typeface="Avenir"/>
                <a:sym typeface="Avenir"/>
              </a:rPr>
              <a:t>Visit as many colleges as possible to help make the best </a:t>
            </a:r>
            <a:r>
              <a:rPr lang="en-GB" sz="4400">
                <a:solidFill>
                  <a:srgbClr val="FFFFFF"/>
                </a:solidFill>
                <a:latin typeface="Avenir"/>
                <a:ea typeface="Avenir"/>
                <a:cs typeface="Avenir"/>
                <a:sym typeface="Avenir"/>
              </a:rPr>
              <a:t>decision for you.</a:t>
            </a:r>
            <a:endParaRPr sz="1500">
              <a:solidFill>
                <a:srgbClr val="FFFFFF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rgbClr val="FFFFFF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8500" y="340375"/>
            <a:ext cx="7899802" cy="39499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11199" y="815675"/>
            <a:ext cx="6061774" cy="4199549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6"/>
          <p:cNvSpPr txBox="1"/>
          <p:nvPr/>
        </p:nvSpPr>
        <p:spPr>
          <a:xfrm>
            <a:off x="1272625" y="120525"/>
            <a:ext cx="6040200" cy="46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>
                <a:solidFill>
                  <a:schemeClr val="dk2"/>
                </a:solidFill>
              </a:rPr>
              <a:t>HOPWOOD HALL COLLEGE</a:t>
            </a:r>
            <a:endParaRPr b="1" sz="1800" u="sng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/>
          <p:nvPr/>
        </p:nvSpPr>
        <p:spPr>
          <a:xfrm>
            <a:off x="1047500" y="67150"/>
            <a:ext cx="67821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lt1"/>
                </a:solidFill>
              </a:rPr>
              <a:t>THE OLDHAM COLLEGE - VOCATIONAL COURSES</a:t>
            </a:r>
            <a:endParaRPr sz="2100">
              <a:solidFill>
                <a:schemeClr val="lt1"/>
              </a:solidFill>
            </a:endParaRPr>
          </a:p>
        </p:txBody>
      </p:sp>
      <p:pic>
        <p:nvPicPr>
          <p:cNvPr id="76" name="Google Shape;76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6750" y="491250"/>
            <a:ext cx="7338700" cy="432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2000" y="774250"/>
            <a:ext cx="8431749" cy="307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6525" y="722450"/>
            <a:ext cx="3698600" cy="3698600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9"/>
          <p:cNvSpPr txBox="1"/>
          <p:nvPr/>
        </p:nvSpPr>
        <p:spPr>
          <a:xfrm>
            <a:off x="4343700" y="722450"/>
            <a:ext cx="4161000" cy="447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100" u="sng">
                <a:solidFill>
                  <a:schemeClr val="dk1"/>
                </a:solidFill>
              </a:rPr>
              <a:t>OPEN EVENTS</a:t>
            </a:r>
            <a:endParaRPr b="1" sz="3100" u="sng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100"/>
              <a:t> </a:t>
            </a:r>
            <a:r>
              <a:rPr lang="en-GB" sz="3100"/>
              <a:t>SATURDAY </a:t>
            </a:r>
            <a:endParaRPr sz="3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/>
              <a:t>3RD OCTOBER </a:t>
            </a:r>
            <a:endParaRPr sz="3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/>
              <a:t>WEDNESDAY</a:t>
            </a:r>
            <a:endParaRPr sz="3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100"/>
              <a:t>16TH NOVEMBER</a:t>
            </a:r>
            <a:endParaRPr sz="3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1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175" y="166850"/>
            <a:ext cx="7117075" cy="47548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8503693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2"/>
          <p:cNvSpPr txBox="1"/>
          <p:nvPr/>
        </p:nvSpPr>
        <p:spPr>
          <a:xfrm>
            <a:off x="4284025" y="228300"/>
            <a:ext cx="42765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3" name="Google Shape;103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6750" y="228300"/>
            <a:ext cx="7484798" cy="4210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3"/>
          <p:cNvSpPr txBox="1"/>
          <p:nvPr/>
        </p:nvSpPr>
        <p:spPr>
          <a:xfrm>
            <a:off x="349175" y="228300"/>
            <a:ext cx="8205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9" name="Google Shape;109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67375" y="139775"/>
            <a:ext cx="3414800" cy="4837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39450" y="65625"/>
            <a:ext cx="5488128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15675" y="109025"/>
            <a:ext cx="3420314" cy="4838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