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630c2e6970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630c2e6970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f0e37e424a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f0e37e424a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eee2ce8c82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eee2ce8c82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630c2e6970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630c2e6970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630c2e6970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630c2e6970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630c2e6970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630c2e6970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f0e37e424a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f0e37e424a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eee2ce8c82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eee2ce8c82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eea38abeac_1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eea38abeac_1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eee2ce8c82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eee2ce8c82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eee2ce8c82_0_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eee2ce8c82_0_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a43ba21680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2a43ba21680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a43ba21680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2a43ba21680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7cf660cdc3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7cf660cdc3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Relationship Id="rId4" Type="http://schemas.openxmlformats.org/officeDocument/2006/relationships/image" Target="../media/image17.png"/><Relationship Id="rId5" Type="http://schemas.openxmlformats.org/officeDocument/2006/relationships/image" Target="../media/image1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Relationship Id="rId4" Type="http://schemas.openxmlformats.org/officeDocument/2006/relationships/image" Target="../media/image2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png"/><Relationship Id="rId4" Type="http://schemas.openxmlformats.org/officeDocument/2006/relationships/image" Target="../media/image19.png"/><Relationship Id="rId5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idx="1" type="subTitle"/>
          </p:nvPr>
        </p:nvSpPr>
        <p:spPr>
          <a:xfrm>
            <a:off x="728375" y="672350"/>
            <a:ext cx="7765800" cy="3877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900">
                <a:solidFill>
                  <a:srgbClr val="FFFFFF"/>
                </a:solidFill>
                <a:latin typeface="Avenir"/>
                <a:ea typeface="Avenir"/>
                <a:cs typeface="Avenir"/>
                <a:sym typeface="Avenir"/>
              </a:rPr>
              <a:t>College Open Events</a:t>
            </a:r>
            <a:endParaRPr sz="5900">
              <a:solidFill>
                <a:srgbClr val="FFFFFF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900">
                <a:solidFill>
                  <a:srgbClr val="FFFFFF"/>
                </a:solidFill>
                <a:latin typeface="Avenir"/>
                <a:ea typeface="Avenir"/>
                <a:cs typeface="Avenir"/>
                <a:sym typeface="Avenir"/>
              </a:rPr>
              <a:t> 2025 -2026</a:t>
            </a:r>
            <a:endParaRPr sz="5900">
              <a:solidFill>
                <a:srgbClr val="FFFFFF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FFFFFF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idx="1" type="subTitle"/>
          </p:nvPr>
        </p:nvSpPr>
        <p:spPr>
          <a:xfrm>
            <a:off x="728375" y="672350"/>
            <a:ext cx="7477200" cy="304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rgbClr val="FFFFFF"/>
                </a:solidFill>
                <a:latin typeface="Avenir"/>
                <a:ea typeface="Avenir"/>
                <a:cs typeface="Avenir"/>
                <a:sym typeface="Avenir"/>
              </a:rPr>
              <a:t>Check the college websites and register. </a:t>
            </a:r>
            <a:endParaRPr sz="4400">
              <a:solidFill>
                <a:srgbClr val="FFFFFF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rgbClr val="FFFFFF"/>
                </a:solidFill>
                <a:latin typeface="Avenir"/>
                <a:ea typeface="Avenir"/>
                <a:cs typeface="Avenir"/>
                <a:sym typeface="Avenir"/>
              </a:rPr>
              <a:t>Visit as many colleges as possible to help make the best </a:t>
            </a:r>
            <a:r>
              <a:rPr lang="en-GB" sz="4400">
                <a:solidFill>
                  <a:srgbClr val="FFFFFF"/>
                </a:solidFill>
                <a:latin typeface="Avenir"/>
                <a:ea typeface="Avenir"/>
                <a:cs typeface="Avenir"/>
                <a:sym typeface="Avenir"/>
              </a:rPr>
              <a:t>decision for you.</a:t>
            </a:r>
            <a:endParaRPr sz="1500">
              <a:solidFill>
                <a:srgbClr val="FFFFFF"/>
              </a:solidFill>
              <a:latin typeface="Avenir"/>
              <a:ea typeface="Avenir"/>
              <a:cs typeface="Avenir"/>
              <a:sym typeface="Avenir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rgbClr val="FFFFFF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6917113" cy="4838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/>
          <p:nvPr/>
        </p:nvSpPr>
        <p:spPr>
          <a:xfrm>
            <a:off x="1272625" y="120525"/>
            <a:ext cx="6040200" cy="467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>
                <a:solidFill>
                  <a:schemeClr val="dk2"/>
                </a:solidFill>
              </a:rPr>
              <a:t>HOPWOOD HALL COLLEGE</a:t>
            </a:r>
            <a:endParaRPr b="1" sz="1800" u="sng">
              <a:solidFill>
                <a:schemeClr val="dk2"/>
              </a:solidFill>
            </a:endParaRPr>
          </a:p>
        </p:txBody>
      </p:sp>
      <p:pic>
        <p:nvPicPr>
          <p:cNvPr id="70" name="Google Shape;70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51650" y="653025"/>
            <a:ext cx="6366966" cy="4250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/>
          <p:nvPr/>
        </p:nvSpPr>
        <p:spPr>
          <a:xfrm>
            <a:off x="1047500" y="67150"/>
            <a:ext cx="67821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>
                <a:solidFill>
                  <a:schemeClr val="lt1"/>
                </a:solidFill>
              </a:rPr>
              <a:t>THE OLDHAM COLLEGE - VOCATIONAL COURSES</a:t>
            </a:r>
            <a:endParaRPr sz="2100">
              <a:solidFill>
                <a:schemeClr val="lt1"/>
              </a:solidFill>
            </a:endParaRPr>
          </a:p>
        </p:txBody>
      </p:sp>
      <p:pic>
        <p:nvPicPr>
          <p:cNvPr id="76" name="Google Shape;76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2338" y="634975"/>
            <a:ext cx="8309766" cy="426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50726" y="1033150"/>
            <a:ext cx="5962651" cy="250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6525" y="722450"/>
            <a:ext cx="3698600" cy="369860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9"/>
          <p:cNvSpPr txBox="1"/>
          <p:nvPr/>
        </p:nvSpPr>
        <p:spPr>
          <a:xfrm>
            <a:off x="4343700" y="722450"/>
            <a:ext cx="4161000" cy="39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100" u="sng">
                <a:solidFill>
                  <a:schemeClr val="dk1"/>
                </a:solidFill>
              </a:rPr>
              <a:t>OPEN EVENTS</a:t>
            </a:r>
            <a:r>
              <a:rPr lang="en-GB" sz="3100"/>
              <a:t> </a:t>
            </a:r>
            <a:endParaRPr sz="3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SATURDAY</a:t>
            </a:r>
            <a:endParaRPr sz="2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15TH NOVEMBER 2025</a:t>
            </a:r>
            <a:endParaRPr sz="2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PRIORITY DEADLINE FOR APPLICATIONS 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MONDAY 17TH NOVEMBER 2025</a:t>
            </a:r>
            <a:r>
              <a:rPr lang="en-GB" sz="3100"/>
              <a:t> </a:t>
            </a:r>
            <a:endParaRPr sz="3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1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99100" y="152400"/>
            <a:ext cx="7199358" cy="4838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00075" y="152400"/>
            <a:ext cx="3425207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2"/>
          <p:cNvSpPr txBox="1"/>
          <p:nvPr/>
        </p:nvSpPr>
        <p:spPr>
          <a:xfrm>
            <a:off x="4284025" y="228300"/>
            <a:ext cx="42765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3" name="Google Shape;103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9575" y="392275"/>
            <a:ext cx="3852424" cy="190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2000" y="2319653"/>
            <a:ext cx="3870725" cy="19269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3"/>
          <p:cNvSpPr txBox="1"/>
          <p:nvPr/>
        </p:nvSpPr>
        <p:spPr>
          <a:xfrm>
            <a:off x="349175" y="228300"/>
            <a:ext cx="8205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0" name="Google Shape;110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95175" y="143425"/>
            <a:ext cx="3344175" cy="4708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6600" y="1427300"/>
            <a:ext cx="7810801" cy="286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6600" y="383598"/>
            <a:ext cx="7810800" cy="8809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8839204" cy="43591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6"/>
          <p:cNvSpPr txBox="1"/>
          <p:nvPr/>
        </p:nvSpPr>
        <p:spPr>
          <a:xfrm>
            <a:off x="4284025" y="228300"/>
            <a:ext cx="42765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7" name="Google Shape;127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62875" y="456900"/>
            <a:ext cx="6348751" cy="314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83976" y="162925"/>
            <a:ext cx="1295400" cy="12954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26"/>
          <p:cNvSpPr txBox="1"/>
          <p:nvPr/>
        </p:nvSpPr>
        <p:spPr>
          <a:xfrm>
            <a:off x="862850" y="3790725"/>
            <a:ext cx="6348900" cy="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rgbClr val="4D4D4D"/>
                </a:solidFill>
                <a:highlight>
                  <a:srgbClr val="FFFFFF"/>
                </a:highlight>
              </a:rPr>
              <a:t>Visit our 16-18 Open Event on the 7th October 2025. Our Open Event is designed to give you a real insight into life at Bury College.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